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B3CCAD-D800-4057-8C89-FDE4D3B962D9}" type="datetimeFigureOut">
              <a:rPr lang="en-US" smtClean="0"/>
              <a:t>3/15/2012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2CAC73-EAA5-4CE8-A24D-53DF3E9D0581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"/>
            <a:ext cx="6400800" cy="17526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Resistance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73744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Antibiotics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What type of organism do they target?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Bacteria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What do they do to be effective</a:t>
            </a:r>
            <a:r>
              <a:rPr lang="en-US" dirty="0" smtClean="0"/>
              <a:t>?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Control Growth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/>
              <a:t>Kill bacteria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When aren’t they effective?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Viruses – use antivirals</a:t>
            </a:r>
            <a:endParaRPr lang="en-US" dirty="0" smtClean="0"/>
          </a:p>
          <a:p>
            <a:pPr marL="585216" lvl="1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336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Spectrums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Wide-spectrum</a:t>
            </a:r>
          </a:p>
          <a:p>
            <a:pPr lvl="1"/>
            <a:r>
              <a:rPr lang="en-US" dirty="0"/>
              <a:t>Can target many different kinds of bacteria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Narrow-spectrum</a:t>
            </a:r>
          </a:p>
          <a:p>
            <a:pPr lvl="1"/>
            <a:r>
              <a:rPr lang="en-US" dirty="0" smtClean="0"/>
              <a:t>Can target only specific types of bacteria.</a:t>
            </a:r>
          </a:p>
          <a:p>
            <a:r>
              <a:rPr lang="en-US" dirty="0" smtClean="0"/>
              <a:t>Why does this matter?</a:t>
            </a:r>
          </a:p>
        </p:txBody>
      </p:sp>
    </p:spTree>
    <p:extLst>
      <p:ext uri="{BB962C8B-B14F-4D97-AF65-F5344CB8AC3E}">
        <p14:creationId xmlns:p14="http://schemas.microsoft.com/office/powerpoint/2010/main" val="419935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antibiotic-resistant bacteria?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Simply, antibiotic-resistant bacteria are bacteria that are able to defend themselves from antibiotic agents.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How?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Mutations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Some are naturally resistant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Some bacteria pass genetic information between each other for survival</a:t>
            </a:r>
          </a:p>
        </p:txBody>
      </p:sp>
    </p:spTree>
    <p:extLst>
      <p:ext uri="{BB962C8B-B14F-4D97-AF65-F5344CB8AC3E}">
        <p14:creationId xmlns:p14="http://schemas.microsoft.com/office/powerpoint/2010/main" val="1094166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usages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Basically, listen to your prescribing doctor’s instructions.  If there are questions, there is no one better to go to than your doctor.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Wikipedia is not a reliable source.  Don’t go to it for instructions of how to use antibiotics.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Don’t waver from doctor’s orders.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general prescription </a:t>
            </a:r>
            <a:r>
              <a:rPr lang="en-US" smtClean="0"/>
              <a:t>lasts sixty 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149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442</TotalTime>
  <Words>153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PowerPoint Presentation</vt:lpstr>
      <vt:lpstr>Antibiotics</vt:lpstr>
      <vt:lpstr>Spectrums</vt:lpstr>
      <vt:lpstr>What are antibiotic-resistant bacteria?</vt:lpstr>
      <vt:lpstr>Proper usages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</dc:creator>
  <cp:lastModifiedBy>John</cp:lastModifiedBy>
  <cp:revision>5</cp:revision>
  <dcterms:created xsi:type="dcterms:W3CDTF">2012-03-08T17:41:03Z</dcterms:created>
  <dcterms:modified xsi:type="dcterms:W3CDTF">2012-03-15T18:53:36Z</dcterms:modified>
</cp:coreProperties>
</file>